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Instrument Sans Medium"/>
      <p:regular r:id="rId15"/>
    </p:embeddedFont>
    <p:embeddedFont>
      <p:font typeface="Instrument Sans Medium"/>
      <p:regular r:id="rId16"/>
    </p:embeddedFont>
    <p:embeddedFont>
      <p:font typeface="Instrument Sans Medium"/>
      <p:regular r:id="rId17"/>
    </p:embeddedFont>
    <p:embeddedFont>
      <p:font typeface="Instrument Sans Medium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9265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Desarrollo de Software en Java: Pruebas y Mantenimiento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5915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Introducción a las pruebas y mantenimiento en Java y su impacto en el éxito de proyectos.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65701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664637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640110"/>
            <a:ext cx="57566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7CDD6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x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4127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Ciclo de Vida del Desarrollo de Software (SDLC) en Java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258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Fases del SDLC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069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Planificación y análisis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491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Diseño e implementación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913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Pruebas, despliegue y mantenimiento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6258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Modelos comunes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2069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Cascada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6491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Iterativo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0913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Ágil: Scrum, Kanban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65832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Ejemplo: Spring Boot con metodologías ágiles para rapidez.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95857"/>
            <a:ext cx="65599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Tipos de Pruebas en Java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44797"/>
            <a:ext cx="4196358" cy="2024182"/>
          </a:xfrm>
          <a:prstGeom prst="roundRect">
            <a:avLst>
              <a:gd name="adj" fmla="val 1681"/>
            </a:avLst>
          </a:prstGeom>
          <a:solidFill>
            <a:srgbClr val="434348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2716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Pruebas Unitarias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762030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Validan métodos específicos (JUnit, Mockito).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044797"/>
            <a:ext cx="4196358" cy="2024182"/>
          </a:xfrm>
          <a:prstGeom prst="roundRect">
            <a:avLst>
              <a:gd name="adj" fmla="val 1681"/>
            </a:avLst>
          </a:prstGeom>
          <a:solidFill>
            <a:srgbClr val="434348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5271611"/>
            <a:ext cx="30332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Pruebas de Integración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762030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Verifican interacción entre módulos.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044797"/>
            <a:ext cx="4196358" cy="2024182"/>
          </a:xfrm>
          <a:prstGeom prst="roundRect">
            <a:avLst>
              <a:gd name="adj" fmla="val 1681"/>
            </a:avLst>
          </a:prstGeom>
          <a:solidFill>
            <a:srgbClr val="434348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5271611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Pruebas del Sistema y Aceptación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6116360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Validación completa y por el usuario final.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60902"/>
            <a:ext cx="98637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Pruebas Unitarias con JUnit y Mockito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4098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JUnit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97812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Framework para ejecutar pruebas unitarias.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5893" y="54098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8" name="Text 5"/>
          <p:cNvSpPr/>
          <p:nvPr/>
        </p:nvSpPr>
        <p:spPr>
          <a:xfrm>
            <a:off x="5973008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Mockito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73008" y="597812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Creación de mocks para aislar código.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77995" y="54098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11" name="Text 8"/>
          <p:cNvSpPr/>
          <p:nvPr/>
        </p:nvSpPr>
        <p:spPr>
          <a:xfrm>
            <a:off x="10415111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Beneficios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15111" y="597812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Detección temprana de errores y mejor calidad.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93573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Mantenimiento de Software en Java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32083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Tipos de mantenimiento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Correctivo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Adaptativo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Perfectivo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Preventivo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Prácticas clave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15885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Documentación, gestión de versiones (Git), refactorización.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002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Herramientas para el Mantenimiento en Java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09764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31926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3683079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Eclipse, IntelliJ IDEA para depurar y refactorizar.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53925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87579" y="46342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Analizadores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587579" y="5124688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SonarQube detecta vulnerabilidades y code smells.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980867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87579" y="6075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Profilers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587579" y="6566297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VisualVM, JProfiler identifican cuellos de botella.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0127"/>
            <a:ext cx="61114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Refactorización en Java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1906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434348"/>
          </a:solidFill>
          <a:ln/>
        </p:spPr>
      </p:sp>
      <p:sp>
        <p:nvSpPr>
          <p:cNvPr id="5" name="Text 2"/>
          <p:cNvSpPr/>
          <p:nvPr/>
        </p:nvSpPr>
        <p:spPr>
          <a:xfrm>
            <a:off x="1303973" y="30190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Técnicas Comunes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50948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Extraer método, renombrar variables, eliminar duplicados.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4099203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434348"/>
          </a:solidFill>
          <a:ln/>
        </p:spPr>
      </p:sp>
      <p:sp>
        <p:nvSpPr>
          <p:cNvPr id="8" name="Text 5"/>
          <p:cNvSpPr/>
          <p:nvPr/>
        </p:nvSpPr>
        <p:spPr>
          <a:xfrm>
            <a:off x="1644134" y="40992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Uso de IDEs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58962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Facilita la refactorización eficiente y segura.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17933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434348"/>
          </a:solidFill>
          <a:ln/>
        </p:spPr>
      </p:sp>
      <p:sp>
        <p:nvSpPr>
          <p:cNvPr id="11" name="Text 8"/>
          <p:cNvSpPr/>
          <p:nvPr/>
        </p:nvSpPr>
        <p:spPr>
          <a:xfrm>
            <a:off x="1984415" y="51793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Beneficios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66975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Mejora legibilidad, mantenimiento y rendimiento.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694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Conclusión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1836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Conceptos Clave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686651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SDLC, pruebas, mantenimiento y refactorización.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311836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8" name="Text 5"/>
          <p:cNvSpPr/>
          <p:nvPr/>
        </p:nvSpPr>
        <p:spPr>
          <a:xfrm>
            <a:off x="10937319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Recomendación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3686651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Práctica continua y actualización constante.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289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53068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Recursos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79727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Documentación oficial, cursos y comunidades en línea.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2025-05-05T03:29:51Z</dcterms:created>
  <dcterms:modified xsi:type="dcterms:W3CDTF">2025-05-05T03:29:51Z</dcterms:modified>
</cp:coreProperties>
</file>